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19" r:id="rId10"/>
    <p:sldId id="320" r:id="rId11"/>
    <p:sldId id="321" r:id="rId12"/>
    <p:sldId id="322" r:id="rId13"/>
    <p:sldId id="32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24" r:id="rId23"/>
    <p:sldId id="312" r:id="rId24"/>
    <p:sldId id="313" r:id="rId25"/>
    <p:sldId id="325" r:id="rId26"/>
    <p:sldId id="314" r:id="rId27"/>
    <p:sldId id="315" r:id="rId28"/>
    <p:sldId id="316" r:id="rId29"/>
    <p:sldId id="317" r:id="rId30"/>
    <p:sldId id="326" r:id="rId31"/>
    <p:sldId id="335" r:id="rId32"/>
    <p:sldId id="318" r:id="rId33"/>
    <p:sldId id="327" r:id="rId34"/>
    <p:sldId id="328" r:id="rId35"/>
    <p:sldId id="336" r:id="rId36"/>
    <p:sldId id="329" r:id="rId37"/>
    <p:sldId id="330" r:id="rId38"/>
    <p:sldId id="331" r:id="rId39"/>
    <p:sldId id="341" r:id="rId40"/>
    <p:sldId id="332" r:id="rId41"/>
    <p:sldId id="333" r:id="rId42"/>
    <p:sldId id="334" r:id="rId43"/>
    <p:sldId id="33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C22274-7138-4737-A93F-D8122FA47852}" v="156" dt="2023-11-12T16:34:15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87D48-E538-74D5-6417-FE824E48D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12DE4-220B-6AC6-9797-C47E3B010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0D933-A1EB-A277-0A2C-155B1C74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E4196-55E0-6889-7AD9-197E8DA4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85514-40A5-D195-5CD1-1719B3FB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26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3555-6FD3-31EB-75C4-86660B33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60269-6FB0-63E4-0B76-B6CE00FCA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BCCD7-300A-A48C-8582-CA75E571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2C1D8-5561-E16E-B415-D3CEF101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C7F8A-E5C8-3922-939A-A32BD038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285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5A902-D42F-54AA-3FFF-3EF25C811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FD56E-724A-6938-3A07-5A93B7632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8E8DB-FF96-7B18-CD5C-215E1C44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B9DF-AA94-3B5A-6D7C-9C0D2884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FBD23-58E3-8862-2600-B8F2F4B9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58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D2FE-A854-9940-903A-FA97AF07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7D731-A7A2-799E-CEAD-845F0624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C90E-F2E8-AB98-F283-5556C17C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7DA9F-B4AC-CD2D-BFDE-63EF739C0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D96AA-C552-3559-E3A6-7B94AD83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251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24DA-EA0A-046D-5D5C-8700D6B2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1EFE4-2D20-780C-018B-76B8A5633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0932-0440-541D-D99D-582736F1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73C9C-DE50-A799-85E5-12EE5954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64407-9225-4387-4000-F41D013A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87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376D9-07F4-4C12-3727-AD3175A6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2A4-5B44-3FFB-0208-257DCC854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3A9F0-D04C-A028-D31D-7D9F1A103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80C61-5F58-A58E-2160-536BD7A9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4611A-6852-93DC-AC71-FD21CA12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4FBD4-966F-BA3C-7EDB-B8F97651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02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B834-3C0C-1493-DBCC-92397AF0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8186F-9A7F-68DD-BF93-EFD0AED64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9F17B-01DB-B44B-1C34-2279C6D88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C4EB7-4D7E-BD43-7F0E-2207E35C0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E6700-730B-B2AF-57CB-AAAD52F32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F0FCCE-612C-734D-3EA9-5ECAE32A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FD3582-CA87-BA4D-B9B5-1BBBB668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15B5E-F787-CBE2-4A94-469DB89B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57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5611-DAC2-38B5-A08B-2A76AD19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3C9F-8F52-D524-78BC-2D3CE3EB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5B152-5C74-33BE-0D81-D9F8116D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D1107-4225-5DE3-8A83-0C0D937C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6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6EF39-091C-8FB8-8453-54CD2DC3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916F6-8B17-B668-F865-CD2886F4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D83B9-B397-F0F1-016D-5B11CB4E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736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0E59-7AF1-60D7-9CD4-C6AD50B8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881B-E59F-61D4-56E7-E731865C7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CB842-1A08-23B7-7919-0ABDC480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158C7-AB87-46C2-7176-191BBD1E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C2C4B-FBFF-8ACB-117C-CCD91AE9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4B8B1-8C51-AA72-E0B1-67EC27E1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030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3436-AF2B-B4A4-F24C-33B7C1B1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D3E362-6458-A2AC-7ECA-B0C0A4D02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D5D7B-8A64-95D1-67BB-C345C9C26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21635-02AF-54C8-F6F7-EAF3E9C0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1B910-6713-07FA-A040-C02C8336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6404E-86BF-BAD3-DE7F-D1DE49A4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3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22EB7-E9DF-0A39-A904-B4060A7D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02397-8EFC-AB00-064D-88BA1DBF2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F1067-785E-A45E-3CCB-AE60603FC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27357-B1D0-436D-9422-6F2EA479933A}" type="datetimeFigureOut">
              <a:rPr lang="en-CA" smtClean="0"/>
              <a:t>2023-12-03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80D2-BC0F-917A-21CB-1C2AD56F7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D1794-CCB1-D3F2-B5C9-CA8790B71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BD9A-F4A9-4B2B-9F53-C1491DFFB03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6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A132E-D745-200C-E137-07EF848BB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D3CC9-9564-0FE4-F9E9-9F65D0A28E4C}"/>
              </a:ext>
            </a:extLst>
          </p:cNvPr>
          <p:cNvSpPr txBox="1"/>
          <p:nvPr/>
        </p:nvSpPr>
        <p:spPr>
          <a:xfrm>
            <a:off x="0" y="0"/>
            <a:ext cx="12192000" cy="150090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Mormons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D44B0-A84A-28FD-2B06-D7D3B29A21DC}"/>
              </a:ext>
            </a:extLst>
          </p:cNvPr>
          <p:cNvSpPr txBox="1"/>
          <p:nvPr/>
        </p:nvSpPr>
        <p:spPr>
          <a:xfrm>
            <a:off x="0" y="1348510"/>
            <a:ext cx="12192000" cy="55094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Isaiah 44:4,6 They shall spring up among the grass like willows by flowing streams… Thus says the LORD, the King of Israel and his Redeemer, the LORD of hosts: "I am the first and I am the last; besides me there is no god.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344667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D3CC9-9564-0FE4-F9E9-9F65D0A28E4C}"/>
              </a:ext>
            </a:extLst>
          </p:cNvPr>
          <p:cNvSpPr txBox="1"/>
          <p:nvPr/>
        </p:nvSpPr>
        <p:spPr>
          <a:xfrm>
            <a:off x="0" y="0"/>
            <a:ext cx="12192000" cy="150090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Mormons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D44B0-A84A-28FD-2B06-D7D3B29A21DC}"/>
              </a:ext>
            </a:extLst>
          </p:cNvPr>
          <p:cNvSpPr txBox="1"/>
          <p:nvPr/>
        </p:nvSpPr>
        <p:spPr>
          <a:xfrm>
            <a:off x="0" y="1348510"/>
            <a:ext cx="12192000" cy="55094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Isaiah 45:5-6 I am the LORD, and there is no other, besides me there is no God; I equip you, though you do not know me,  6 that people may know, from the rising of the sun and from the west, that there is none besides me; I am the LORD, and there is no other.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884281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D3CC9-9564-0FE4-F9E9-9F65D0A28E4C}"/>
              </a:ext>
            </a:extLst>
          </p:cNvPr>
          <p:cNvSpPr txBox="1"/>
          <p:nvPr/>
        </p:nvSpPr>
        <p:spPr>
          <a:xfrm>
            <a:off x="0" y="0"/>
            <a:ext cx="12192000" cy="150090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Mormons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D44B0-A84A-28FD-2B06-D7D3B29A21DC}"/>
              </a:ext>
            </a:extLst>
          </p:cNvPr>
          <p:cNvSpPr txBox="1"/>
          <p:nvPr/>
        </p:nvSpPr>
        <p:spPr>
          <a:xfrm>
            <a:off x="0" y="1348510"/>
            <a:ext cx="12192000" cy="55094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Isaiah 45:22  "Turn to me and be saved, all the ends of the earth! For I am God, and there is no other.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6628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D3CC9-9564-0FE4-F9E9-9F65D0A28E4C}"/>
              </a:ext>
            </a:extLst>
          </p:cNvPr>
          <p:cNvSpPr txBox="1"/>
          <p:nvPr/>
        </p:nvSpPr>
        <p:spPr>
          <a:xfrm>
            <a:off x="0" y="0"/>
            <a:ext cx="12192000" cy="150090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Mormons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D44B0-A84A-28FD-2B06-D7D3B29A21DC}"/>
              </a:ext>
            </a:extLst>
          </p:cNvPr>
          <p:cNvSpPr txBox="1"/>
          <p:nvPr/>
        </p:nvSpPr>
        <p:spPr>
          <a:xfrm>
            <a:off x="0" y="1348510"/>
            <a:ext cx="12192000" cy="55094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Psalm 96:5  For all the gods of the peoples are worthless idols, but the LORD made the heavens.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70315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ECBAE7-B45E-6A36-5623-E895C3F0A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D265F-E49A-1F2E-E6B3-05BB693C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6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CC6A27-CF70-28A9-BA57-BC79E1915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10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0DD62-492A-E8E8-88FB-BF9B2209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18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AC61D-55D2-2C67-E733-56727BD31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8E388-1E5B-C628-1B16-F8D85379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111CC-C83C-E528-E928-1F501F1D6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9" t="44015" r="52327" b="33432"/>
          <a:stretch/>
        </p:blipFill>
        <p:spPr>
          <a:xfrm>
            <a:off x="5839485" y="4004253"/>
            <a:ext cx="6352515" cy="2853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89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E7951-193C-7797-7EC4-6D41D83E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76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EC37B-3A00-BDBD-68F5-AA93B8275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3A122-0197-7039-9253-DC372994A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9" t="27023" r="51213" b="42701"/>
          <a:stretch/>
        </p:blipFill>
        <p:spPr>
          <a:xfrm>
            <a:off x="5966234" y="3269029"/>
            <a:ext cx="6225766" cy="3588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0093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D49E7-3703-4927-DAB9-1E48D238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45AAD8-4B7D-CEE4-009D-19871FE78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17" t="35827" r="51510" b="54596"/>
          <a:stretch/>
        </p:blipFill>
        <p:spPr>
          <a:xfrm>
            <a:off x="5721791" y="5674660"/>
            <a:ext cx="6470210" cy="1183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0932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D49E7-3703-4927-DAB9-1E48D238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44585-1034-9BB5-44DF-A792024AB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1" t="54673" r="51065" b="20612"/>
          <a:stretch/>
        </p:blipFill>
        <p:spPr>
          <a:xfrm>
            <a:off x="5957180" y="3958083"/>
            <a:ext cx="6234820" cy="2899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2086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D3429-9182-5238-0CFF-575723102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22068-207C-B15D-B40E-8FD6A8F69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4" t="35518" r="51361" b="50743"/>
          <a:stretch/>
        </p:blipFill>
        <p:spPr>
          <a:xfrm>
            <a:off x="5893806" y="5195767"/>
            <a:ext cx="6298194" cy="16622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2590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4CE53-7903-DD29-8146-BDEC081DE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52ED0D-4476-826B-AF01-09F4D34C8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8" t="31348" r="51213" b="56140"/>
          <a:stretch/>
        </p:blipFill>
        <p:spPr>
          <a:xfrm>
            <a:off x="5939073" y="5389920"/>
            <a:ext cx="6252927" cy="1468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214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4CE53-7903-DD29-8146-BDEC081DE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1DE5A-461D-E457-B229-293AB14BD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1" t="81550" r="51139" b="2694"/>
          <a:stretch/>
        </p:blipFill>
        <p:spPr>
          <a:xfrm>
            <a:off x="5948039" y="5001193"/>
            <a:ext cx="6243961" cy="18568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018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1435F-F8D9-5D03-2938-E62BC2899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4026E-E116-1DED-FA1D-5B2A42F0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17" t="31657" r="51065" b="34206"/>
          <a:stretch/>
        </p:blipFill>
        <p:spPr>
          <a:xfrm>
            <a:off x="5939161" y="2852558"/>
            <a:ext cx="6252839" cy="40054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758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3C3A5-4214-F5B4-2748-469A0786E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17D29-32A3-C76D-6E13-1626B895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2" t="30112" r="50916" b="41620"/>
          <a:stretch/>
        </p:blipFill>
        <p:spPr>
          <a:xfrm>
            <a:off x="5939161" y="3569869"/>
            <a:ext cx="6252839" cy="32881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5797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77BE8-FBEE-28D0-DA8D-924F1374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32E45-827A-E3BA-73F6-2BD48D3E2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1" t="28876" r="50768" b="16751"/>
          <a:stretch/>
        </p:blipFill>
        <p:spPr>
          <a:xfrm>
            <a:off x="5957180" y="551517"/>
            <a:ext cx="6234820" cy="6306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703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B8466-ADEE-EEB0-8C73-3DF6FBB0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7F9A77-62B7-F22B-0384-AE31BE97B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5" t="50000" r="50916" b="9027"/>
          <a:stretch/>
        </p:blipFill>
        <p:spPr>
          <a:xfrm>
            <a:off x="5939161" y="2050563"/>
            <a:ext cx="6252839" cy="48074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011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4E806-249D-0BD1-1D64-7B41D651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68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0DD62-492A-E8E8-88FB-BF9B2209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6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CE9B-F4D0-5795-4445-84CA874F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658F7-5CA3-2559-0A31-3C8961A77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2" t="38453" r="51659" b="54132"/>
          <a:stretch/>
        </p:blipFill>
        <p:spPr>
          <a:xfrm>
            <a:off x="5948127" y="5971295"/>
            <a:ext cx="6243873" cy="8867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7668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5D93D-0DE6-7B15-1497-B6D57C158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26045-F0B3-405A-B4CD-F57A6FAC0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0" t="39844" r="42896" b="48417"/>
          <a:stretch/>
        </p:blipFill>
        <p:spPr>
          <a:xfrm>
            <a:off x="4182701" y="0"/>
            <a:ext cx="8009299" cy="1326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E9B75-7FF8-0DBA-F639-512A83D1B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0" t="83404" r="45346" b="4548"/>
          <a:stretch/>
        </p:blipFill>
        <p:spPr>
          <a:xfrm>
            <a:off x="4182701" y="3680059"/>
            <a:ext cx="8009299" cy="1466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3548-D9B5-16A6-3A5F-6161DC9DBD78}"/>
              </a:ext>
            </a:extLst>
          </p:cNvPr>
          <p:cNvSpPr/>
          <p:nvPr/>
        </p:nvSpPr>
        <p:spPr>
          <a:xfrm>
            <a:off x="10529179" y="0"/>
            <a:ext cx="1122631" cy="49847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1F22B0-5CBC-7693-B9BF-8A2A2F04B0B4}"/>
              </a:ext>
            </a:extLst>
          </p:cNvPr>
          <p:cNvSpPr/>
          <p:nvPr/>
        </p:nvSpPr>
        <p:spPr>
          <a:xfrm>
            <a:off x="10529179" y="3680059"/>
            <a:ext cx="814813" cy="60223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356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3A410-D8CB-5647-31E3-3FDF1DDB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29A8-56AF-50C8-A8DC-17DEC4699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2" t="39535" r="50842" b="32043"/>
          <a:stretch/>
        </p:blipFill>
        <p:spPr>
          <a:xfrm>
            <a:off x="5975287" y="3580421"/>
            <a:ext cx="6216713" cy="3277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25C75B-B480-ACB0-5F22-09CAD015D0F7}"/>
              </a:ext>
            </a:extLst>
          </p:cNvPr>
          <p:cNvSpPr/>
          <p:nvPr/>
        </p:nvSpPr>
        <p:spPr>
          <a:xfrm>
            <a:off x="7985155" y="4322855"/>
            <a:ext cx="715225" cy="31251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6698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1E2C7-BAAD-1DAB-2933-9245D19A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3B23D-25B7-FD89-2C2C-FBCB52AD9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0" t="4315" r="42896" b="51970"/>
          <a:stretch/>
        </p:blipFill>
        <p:spPr>
          <a:xfrm>
            <a:off x="5767057" y="2896653"/>
            <a:ext cx="6424943" cy="3961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0E5564-85A8-A262-0A25-144B081857CF}"/>
              </a:ext>
            </a:extLst>
          </p:cNvPr>
          <p:cNvSpPr/>
          <p:nvPr/>
        </p:nvSpPr>
        <p:spPr>
          <a:xfrm>
            <a:off x="5767057" y="4051251"/>
            <a:ext cx="914400" cy="48453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2634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3A410-D8CB-5647-31E3-3FDF1DDB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29A8-56AF-50C8-A8DC-17DEC4699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2" t="39535" r="50842" b="32043"/>
          <a:stretch/>
        </p:blipFill>
        <p:spPr>
          <a:xfrm>
            <a:off x="5975287" y="3580421"/>
            <a:ext cx="6216713" cy="3277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63F838-AB95-FBB5-C222-0CA313C19A6F}"/>
              </a:ext>
            </a:extLst>
          </p:cNvPr>
          <p:cNvSpPr/>
          <p:nvPr/>
        </p:nvSpPr>
        <p:spPr>
          <a:xfrm>
            <a:off x="6464173" y="3969770"/>
            <a:ext cx="1131684" cy="321573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06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F7636-6EEA-DC71-2B74-960A9DB6A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7CD91-93A8-0E08-FDB1-3F741A39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9" t="31039" r="51510" b="44864"/>
          <a:stretch/>
        </p:blipFill>
        <p:spPr>
          <a:xfrm>
            <a:off x="5884753" y="3929635"/>
            <a:ext cx="6307248" cy="2928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66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C6CAF-4CAE-671D-D4E1-A5F17B180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EC6E27-97FB-3306-D221-90B660474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1" t="32120" r="53812" b="53824"/>
          <a:stretch/>
        </p:blipFill>
        <p:spPr>
          <a:xfrm>
            <a:off x="5884753" y="4988423"/>
            <a:ext cx="6307248" cy="1869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7261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50149A-8D15-2C1B-B76D-731264908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D26B9-F0BD-2545-BA49-04838F5FA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30" t="31180" r="12694" b="62610"/>
          <a:stretch/>
        </p:blipFill>
        <p:spPr>
          <a:xfrm>
            <a:off x="1" y="6205425"/>
            <a:ext cx="12192000" cy="652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9390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B23A1-7E79-2177-FC87-97E7C927E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3552D-9794-3538-11C3-9B1E41B2D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9" t="31180" r="12111" b="62458"/>
          <a:stretch/>
        </p:blipFill>
        <p:spPr>
          <a:xfrm>
            <a:off x="0" y="0"/>
            <a:ext cx="12192000" cy="6615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B23210-FF76-0203-7B8B-3E7692F1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4" t="81922" r="10218" b="2783"/>
          <a:stretch/>
        </p:blipFill>
        <p:spPr>
          <a:xfrm>
            <a:off x="1" y="5322935"/>
            <a:ext cx="12192000" cy="1535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22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C5758-35FE-654F-27DA-54F49387F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B1F471-3CA4-253F-F422-8BA040D8F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09" t="38299" r="28267" b="45482"/>
          <a:stretch/>
        </p:blipFill>
        <p:spPr>
          <a:xfrm>
            <a:off x="3661917" y="0"/>
            <a:ext cx="8530083" cy="2407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BBFABD-7FEE-4906-7FA2-B4345DA41D1E}"/>
              </a:ext>
            </a:extLst>
          </p:cNvPr>
          <p:cNvSpPr/>
          <p:nvPr/>
        </p:nvSpPr>
        <p:spPr>
          <a:xfrm>
            <a:off x="5585987" y="4757421"/>
            <a:ext cx="2670773" cy="30346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6567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3B5C7-B6E0-25C0-100D-7315E632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120A3-9F3F-85DA-F739-57E5841B1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8" t="44055" r="10510" b="39586"/>
          <a:stretch/>
        </p:blipFill>
        <p:spPr>
          <a:xfrm>
            <a:off x="0" y="5212079"/>
            <a:ext cx="12192000" cy="1645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2579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D895D-FBA0-38E3-518C-9121AEDC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99CA2-A3DB-1575-B897-4525E41F6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9" t="38148" r="10509" b="52764"/>
          <a:stretch/>
        </p:blipFill>
        <p:spPr>
          <a:xfrm>
            <a:off x="0" y="0"/>
            <a:ext cx="12192000" cy="918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4CDFA-2A14-2836-8155-D9B4EC892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9" t="78590" r="12621" b="15048"/>
          <a:stretch/>
        </p:blipFill>
        <p:spPr>
          <a:xfrm>
            <a:off x="0" y="6190379"/>
            <a:ext cx="12192000" cy="667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7277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E28C6-C264-32BD-CC3F-CB8D676DF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711C52-36F1-72EF-E99A-4A35B8672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3" t="37996" r="11967" b="55188"/>
          <a:stretch/>
        </p:blipFill>
        <p:spPr>
          <a:xfrm>
            <a:off x="1" y="6152807"/>
            <a:ext cx="12192000" cy="705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481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E87DB-1553-DF89-484F-BC2493A7B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21AA4A-66FD-B4A4-B5DE-19A756673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4" t="37541" r="10291" b="50000"/>
          <a:stretch/>
        </p:blipFill>
        <p:spPr>
          <a:xfrm>
            <a:off x="1" y="5606075"/>
            <a:ext cx="12192000" cy="12519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649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87B93-B876-C878-A5EA-63153FD4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91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4BEB6-BEA4-FFFA-E4EC-A9BFEE1F8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977-877B-A449-D8C1-996028F2A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2" t="22080" r="28935" b="70969"/>
          <a:stretch/>
        </p:blipFill>
        <p:spPr>
          <a:xfrm>
            <a:off x="3888352" y="0"/>
            <a:ext cx="8303648" cy="1037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3781D-DBEB-6C67-0886-46103DC66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7" t="44323" r="28565" b="42701"/>
          <a:stretch/>
        </p:blipFill>
        <p:spPr>
          <a:xfrm>
            <a:off x="3888352" y="4952247"/>
            <a:ext cx="8303648" cy="19057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538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BA95E-AF48-DC7C-E7A3-161E3906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89308-8FC5-E4F2-7114-7EBFA71C6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2" t="4780" r="28564" b="82399"/>
          <a:stretch/>
        </p:blipFill>
        <p:spPr>
          <a:xfrm>
            <a:off x="-2" y="0"/>
            <a:ext cx="5377756" cy="1222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93EA4-C19C-F30A-9904-A725BB60B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2" t="25015" r="28935" b="68188"/>
          <a:stretch/>
        </p:blipFill>
        <p:spPr>
          <a:xfrm>
            <a:off x="-2" y="1927819"/>
            <a:ext cx="5377757" cy="657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145C6-017B-5965-82B6-070CED841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7" t="70583" r="29233" b="19531"/>
          <a:stretch/>
        </p:blipFill>
        <p:spPr>
          <a:xfrm>
            <a:off x="-2" y="4406505"/>
            <a:ext cx="5377758" cy="964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CCD30-EE35-C9C1-C70B-1CF231052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2" t="87883" r="30569" b="5475"/>
          <a:stretch/>
        </p:blipFill>
        <p:spPr>
          <a:xfrm>
            <a:off x="0" y="5522979"/>
            <a:ext cx="5377759" cy="6841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418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E51D5-B0E0-406E-AFC6-584FA36B8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5"/>
            <a:ext cx="12192000" cy="586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9DDC75-7F5E-EE9F-1CEC-23ABD116A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06" t="32892" r="28861" b="51506"/>
          <a:stretch/>
        </p:blipFill>
        <p:spPr>
          <a:xfrm>
            <a:off x="3351981" y="4336610"/>
            <a:ext cx="8840019" cy="2480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500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D3CC9-9564-0FE4-F9E9-9F65D0A28E4C}"/>
              </a:ext>
            </a:extLst>
          </p:cNvPr>
          <p:cNvSpPr txBox="1"/>
          <p:nvPr/>
        </p:nvSpPr>
        <p:spPr>
          <a:xfrm>
            <a:off x="0" y="0"/>
            <a:ext cx="12192000" cy="150090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Mormons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D44B0-A84A-28FD-2B06-D7D3B29A21DC}"/>
              </a:ext>
            </a:extLst>
          </p:cNvPr>
          <p:cNvSpPr txBox="1"/>
          <p:nvPr/>
        </p:nvSpPr>
        <p:spPr>
          <a:xfrm>
            <a:off x="0" y="1348510"/>
            <a:ext cx="12192000" cy="55094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/>
              <a:t>Isaiah 43:10-11 "You are my witnesses," declares the LORD, "and my servant whom I have chosen, that you may know and believe me and understand that I am he. Before me no god was formed, nor shall there be any after me. I, I am the LORD, and besides me there is no savior.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445871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235</Words>
  <Application>Microsoft Office PowerPoint</Application>
  <PresentationFormat>Widescreen</PresentationFormat>
  <Paragraphs>10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</dc:creator>
  <cp:lastModifiedBy>Jonathan Warkentin</cp:lastModifiedBy>
  <cp:revision>4</cp:revision>
  <dcterms:created xsi:type="dcterms:W3CDTF">2023-02-11T01:40:42Z</dcterms:created>
  <dcterms:modified xsi:type="dcterms:W3CDTF">2023-12-04T04:11:24Z</dcterms:modified>
</cp:coreProperties>
</file>